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6D4F-DEB4-4090-AC88-C27DD569B64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AF74-7F3E-4134-BE94-39121BB41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69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6D4F-DEB4-4090-AC88-C27DD569B64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AF74-7F3E-4134-BE94-39121BB41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10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6D4F-DEB4-4090-AC88-C27DD569B64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AF74-7F3E-4134-BE94-39121BB41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65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6D4F-DEB4-4090-AC88-C27DD569B64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AF74-7F3E-4134-BE94-39121BB41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53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6D4F-DEB4-4090-AC88-C27DD569B64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AF74-7F3E-4134-BE94-39121BB41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17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6D4F-DEB4-4090-AC88-C27DD569B64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AF74-7F3E-4134-BE94-39121BB41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2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6D4F-DEB4-4090-AC88-C27DD569B64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AF74-7F3E-4134-BE94-39121BB41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11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6D4F-DEB4-4090-AC88-C27DD569B64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AF74-7F3E-4134-BE94-39121BB41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33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6D4F-DEB4-4090-AC88-C27DD569B64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AF74-7F3E-4134-BE94-39121BB41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60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6D4F-DEB4-4090-AC88-C27DD569B64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AF74-7F3E-4134-BE94-39121BB41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07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6D4F-DEB4-4090-AC88-C27DD569B64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AF74-7F3E-4134-BE94-39121BB41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87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6D4F-DEB4-4090-AC88-C27DD569B64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AF74-7F3E-4134-BE94-39121BB41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59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40536" y="256031"/>
            <a:ext cx="9144000" cy="1077659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Echange avec </a:t>
            </a:r>
            <a:r>
              <a:rPr lang="fr-FR" sz="3200" b="1" dirty="0" err="1" smtClean="0"/>
              <a:t>Agrotec</a:t>
            </a:r>
            <a:r>
              <a:rPr lang="fr-FR" sz="3200" b="1" dirty="0" smtClean="0"/>
              <a:t> Vienne </a:t>
            </a:r>
            <a:r>
              <a:rPr lang="fr-FR" sz="3200" b="1" dirty="0" smtClean="0"/>
              <a:t>BTS2 </a:t>
            </a:r>
            <a:r>
              <a:rPr lang="fr-FR" sz="3200" b="1" dirty="0" smtClean="0"/>
              <a:t>GEMEAU et BTS2 </a:t>
            </a:r>
            <a:r>
              <a:rPr lang="fr-FR" sz="3200" b="1" dirty="0" err="1" smtClean="0"/>
              <a:t>Anabiotec</a:t>
            </a:r>
            <a:r>
              <a:rPr lang="fr-FR" sz="3200" b="1" dirty="0" smtClean="0"/>
              <a:t> : journée du 24 mai </a:t>
            </a:r>
            <a:r>
              <a:rPr lang="fr-FR" sz="3200" b="1" dirty="0" smtClean="0"/>
              <a:t>2022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1041" y="1422770"/>
            <a:ext cx="6099134" cy="67755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matin : visite d’un captage pollué par les nitrates et les pesticides à Agnin (38)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1" y="1333690"/>
            <a:ext cx="5620427" cy="42153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1" y="2189408"/>
            <a:ext cx="5847955" cy="43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8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6798" y="263672"/>
            <a:ext cx="11550098" cy="573456"/>
          </a:xfrm>
        </p:spPr>
        <p:txBody>
          <a:bodyPr>
            <a:normAutofit/>
          </a:bodyPr>
          <a:lstStyle/>
          <a:p>
            <a:r>
              <a:rPr lang="fr-FR" dirty="0" smtClean="0"/>
              <a:t>L’après-midi: visite de la halle de TP extérieure : que de tuyaux !!!!!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0" y="647164"/>
            <a:ext cx="5520742" cy="41405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78" y="2268215"/>
            <a:ext cx="5793449" cy="43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6798" y="263672"/>
            <a:ext cx="11550098" cy="573456"/>
          </a:xfrm>
        </p:spPr>
        <p:txBody>
          <a:bodyPr>
            <a:normAutofit/>
          </a:bodyPr>
          <a:lstStyle/>
          <a:p>
            <a:r>
              <a:rPr lang="fr-FR" dirty="0" smtClean="0"/>
              <a:t>L’après-midi: du système d’irrigation du lycée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92" y="727656"/>
            <a:ext cx="8173792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9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6798" y="263672"/>
            <a:ext cx="11550098" cy="573456"/>
          </a:xfrm>
        </p:spPr>
        <p:txBody>
          <a:bodyPr>
            <a:normAutofit/>
          </a:bodyPr>
          <a:lstStyle/>
          <a:p>
            <a:r>
              <a:rPr lang="fr-FR" dirty="0" smtClean="0"/>
              <a:t>L’après-midi: et enfin visite de la halle hydraulique !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9" y="2226514"/>
            <a:ext cx="5919989" cy="44399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8" y="710026"/>
            <a:ext cx="5793241" cy="43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842" y="521249"/>
            <a:ext cx="4144746" cy="1075731"/>
          </a:xfrm>
        </p:spPr>
        <p:txBody>
          <a:bodyPr>
            <a:normAutofit/>
          </a:bodyPr>
          <a:lstStyle/>
          <a:p>
            <a:r>
              <a:rPr lang="fr-FR" dirty="0" smtClean="0"/>
              <a:t>Journée fatigante mais super intéressante et rafraîchissante 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24" y="909044"/>
            <a:ext cx="7130603" cy="53479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5" y="1596980"/>
            <a:ext cx="3253440" cy="41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758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71</Words>
  <Application>Microsoft Office PowerPoint</Application>
  <PresentationFormat>Grand écran</PresentationFormat>
  <Paragraphs>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Echange avec Agrotec Vienne BTS2 GEMEAU et BTS2 Anabiotec : journée du 24 mai 2022</vt:lpstr>
      <vt:lpstr>Présentation PowerPoint</vt:lpstr>
      <vt:lpstr>Présentation PowerPoint</vt:lpstr>
      <vt:lpstr>Présentation PowerPoint</vt:lpstr>
      <vt:lpstr>Présentation PowerPoint</vt:lpstr>
    </vt:vector>
  </TitlesOfParts>
  <Company>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de la station d’épuration de la Feyssine à Villeurbanne par les BTS2 le 12 avril 2022</dc:title>
  <dc:creator>genevi.constantin</dc:creator>
  <cp:lastModifiedBy>genevi.constantin</cp:lastModifiedBy>
  <cp:revision>6</cp:revision>
  <dcterms:created xsi:type="dcterms:W3CDTF">2022-04-15T13:32:07Z</dcterms:created>
  <dcterms:modified xsi:type="dcterms:W3CDTF">2022-06-23T10:05:16Z</dcterms:modified>
</cp:coreProperties>
</file>